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63" r:id="rId6"/>
    <p:sldId id="262" r:id="rId7"/>
    <p:sldId id="264" r:id="rId8"/>
    <p:sldId id="265" r:id="rId9"/>
    <p:sldId id="266" r:id="rId10"/>
    <p:sldId id="268" r:id="rId11"/>
    <p:sldId id="267" r:id="rId12"/>
    <p:sldId id="269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1380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428596" y="6"/>
            <a:ext cx="8286808" cy="6857997"/>
          </a:xfrm>
          <a:prstGeom prst="rect">
            <a:avLst/>
          </a:prstGeom>
          <a:solidFill>
            <a:srgbClr val="FFFFFF">
              <a:alpha val="30196"/>
            </a:srgbClr>
          </a:solidFill>
          <a:ln w="15875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14348" y="2143116"/>
            <a:ext cx="7643866" cy="150019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85786" y="3786190"/>
            <a:ext cx="7500990" cy="857256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ko-KR" altLang="en-US"/>
              <a:t>마스터 부제목 스타일 편집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anchor="b"/>
          <a:lstStyle>
            <a:lvl1pPr>
              <a:defRPr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00175"/>
            <a:ext cx="8229600" cy="4625989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455646" y="1428736"/>
            <a:ext cx="8215370" cy="1588"/>
          </a:xfrm>
          <a:prstGeom prst="line">
            <a:avLst/>
          </a:prstGeom>
          <a:noFill/>
          <a:ln w="28575" cap="sq" cmpd="sng" algn="ctr">
            <a:solidFill>
              <a:srgbClr val="E49458"/>
            </a:solidFill>
            <a:prstDash val="solid"/>
          </a:ln>
          <a:effectLst>
            <a:outerShdw blurRad="12700" dir="5400000" algn="tl">
              <a:srgbClr val="EBE9ED">
                <a:alpha val="2745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19200000"/>
            </a:lightRig>
          </a:scene3d>
          <a:sp3d prstMaterial="matte">
            <a:bevelT h="88900"/>
            <a:contourClr>
              <a:srgbClr val="E49458">
                <a:tint val="100000"/>
                <a:shade val="100000"/>
                <a:hueMod val="100000"/>
                <a:satMod val="100000"/>
              </a:srgb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7643834" y="-15949"/>
            <a:ext cx="1500166" cy="6857997"/>
          </a:xfrm>
          <a:prstGeom prst="rect">
            <a:avLst/>
          </a:prstGeom>
          <a:solidFill>
            <a:srgbClr val="FFFFFF">
              <a:alpha val="30196"/>
            </a:srgbClr>
          </a:solidFill>
          <a:ln w="15875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643834" y="285728"/>
            <a:ext cx="1214446" cy="6286546"/>
          </a:xfrm>
          <a:noFill/>
        </p:spPr>
        <p:txBody>
          <a:bodyPr vert="eaVert" anchor="b"/>
          <a:lstStyle>
            <a:lvl1pPr algn="ctr">
              <a:defRPr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571481"/>
            <a:ext cx="7115196" cy="5715044"/>
          </a:xfrm>
        </p:spPr>
        <p:txBody>
          <a:bodyPr vert="eaVer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"/>
            <a:ext cx="285720" cy="6858000"/>
          </a:xfrm>
          <a:prstGeom prst="rect">
            <a:avLst/>
          </a:prstGeom>
          <a:solidFill>
            <a:srgbClr val="FFFFFF">
              <a:alpha val="30196"/>
            </a:srgbClr>
          </a:solidFill>
          <a:ln w="15875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SzPct val="70000"/>
              <a:buFont typeface="Wingdings"/>
              <a:buChar char=""/>
              <a:defRPr/>
            </a:lvl1pPr>
            <a:lvl2pPr>
              <a:buSzPct val="120000"/>
              <a:defRPr/>
            </a:lvl2pPr>
            <a:lvl3pPr>
              <a:buSzPct val="120000"/>
              <a:defRPr/>
            </a:lvl3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3475" y="285728"/>
            <a:ext cx="8554805" cy="939784"/>
          </a:xfrm>
        </p:spPr>
        <p:txBody>
          <a:bodyPr/>
          <a:lstStyle>
            <a:lvl1pPr>
              <a:defRPr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9"/>
            <a:ext cx="456478" cy="6857999"/>
          </a:xfrm>
          <a:prstGeom prst="rect">
            <a:avLst/>
          </a:prstGeom>
          <a:solidFill>
            <a:srgbClr val="FFFFFF">
              <a:alpha val="30196"/>
            </a:srgbClr>
          </a:solidFill>
          <a:ln w="15875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00034" y="3071810"/>
            <a:ext cx="7715304" cy="1504952"/>
          </a:xfrm>
        </p:spPr>
        <p:txBody>
          <a:bodyPr anchor="ctr"/>
          <a:lstStyle>
            <a:lvl1pPr algn="l">
              <a:defRPr sz="4000" b="0" cap="all">
                <a:effectLst>
                  <a:outerShdw blurRad="44450" dist="25400" dir="2700000" algn="tl" rotWithShape="0">
                    <a:schemeClr val="bg1">
                      <a:alpha val="51000"/>
                    </a:scheme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00034" y="4500570"/>
            <a:ext cx="7715304" cy="1643064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2"/>
                </a:solidFill>
              </a:defRPr>
            </a:lvl2pPr>
            <a:lvl3pPr marL="914400" indent="0">
              <a:buNone/>
              <a:defRPr sz="1600">
                <a:solidFill>
                  <a:schemeClr val="tx2"/>
                </a:solidFill>
              </a:defRPr>
            </a:lvl3pPr>
            <a:lvl4pPr marL="1371600" indent="0">
              <a:buNone/>
              <a:defRPr sz="1400">
                <a:solidFill>
                  <a:schemeClr val="tx2"/>
                </a:solidFill>
              </a:defRPr>
            </a:lvl4pPr>
            <a:lvl5pPr marL="1828800" indent="0">
              <a:buNone/>
              <a:defRPr sz="1400">
                <a:solidFill>
                  <a:schemeClr val="tx2"/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직선 연결선 15"/>
          <p:cNvCxnSpPr/>
          <p:nvPr/>
        </p:nvCxnSpPr>
        <p:spPr>
          <a:xfrm>
            <a:off x="500034" y="4429132"/>
            <a:ext cx="7715304" cy="158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날짜 개체 틀 7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285728"/>
            <a:ext cx="9144032" cy="1143010"/>
          </a:xfrm>
          <a:prstGeom prst="rect">
            <a:avLst/>
          </a:prstGeom>
          <a:solidFill>
            <a:srgbClr val="FFFFFF">
              <a:alpha val="30196"/>
            </a:srgbClr>
          </a:solidFill>
          <a:ln w="15875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 bwMode="invGray">
          <a:xfrm>
            <a:off x="785782" y="1643050"/>
            <a:ext cx="3786218" cy="4429156"/>
          </a:xfrm>
          <a:prstGeom prst="roundRect">
            <a:avLst>
              <a:gd name="adj" fmla="val 5345"/>
            </a:avLst>
          </a:prstGeom>
          <a:solidFill>
            <a:schemeClr val="tx2">
              <a:tint val="50000"/>
              <a:alpha val="50000"/>
            </a:schemeClr>
          </a:solidFill>
          <a:effectLst/>
          <a:scene3d>
            <a:camera prst="orthographicFront"/>
            <a:lightRig rig="threePt" dir="t"/>
          </a:scene3d>
          <a:sp3d contourW="12700">
            <a:bevelT/>
            <a:contourClr>
              <a:schemeClr val="bg2"/>
            </a:contourClr>
          </a:sp3d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 bwMode="invGray">
          <a:xfrm>
            <a:off x="4714876" y="1643050"/>
            <a:ext cx="3785616" cy="4429156"/>
          </a:xfrm>
          <a:prstGeom prst="roundRect">
            <a:avLst>
              <a:gd name="adj" fmla="val 6980"/>
            </a:avLst>
          </a:prstGeom>
          <a:solidFill>
            <a:schemeClr val="tx2">
              <a:tint val="75000"/>
              <a:alpha val="50000"/>
            </a:schemeClr>
          </a:solidFill>
          <a:effectLst/>
          <a:scene3d>
            <a:camera prst="orthographicFront"/>
            <a:lightRig rig="threePt" dir="t"/>
          </a:scene3d>
          <a:sp3d contourW="12700">
            <a:bevelT/>
            <a:contourClr>
              <a:schemeClr val="bg2"/>
            </a:contourClr>
          </a:sp3d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내용 개체 틀 9"/>
          <p:cNvSpPr>
            <a:spLocks noGrp="1"/>
          </p:cNvSpPr>
          <p:nvPr>
            <p:ph sz="half" idx="2"/>
          </p:nvPr>
        </p:nvSpPr>
        <p:spPr bwMode="invGray">
          <a:xfrm>
            <a:off x="500038" y="1500174"/>
            <a:ext cx="4000529" cy="3786214"/>
          </a:xfrm>
          <a:prstGeom prst="roundRect">
            <a:avLst>
              <a:gd name="adj" fmla="val 5345"/>
            </a:avLst>
          </a:prstGeom>
          <a:gradFill flip="none" rotWithShape="1">
            <a:gsLst>
              <a:gs pos="0">
                <a:schemeClr val="accent1">
                  <a:shade val="75000"/>
                  <a:alpha val="50000"/>
                </a:schemeClr>
              </a:gs>
              <a:gs pos="100000">
                <a:schemeClr val="accent1">
                  <a:shade val="75000"/>
                  <a:tint val="20000"/>
                  <a:alpha val="50000"/>
                </a:schemeClr>
              </a:gs>
            </a:gsLst>
            <a:lin ang="13500000" scaled="1"/>
            <a:tileRect/>
          </a:gradFill>
          <a:effectLst/>
          <a:scene3d>
            <a:camera prst="orthographicFront"/>
            <a:lightRig rig="glow" dir="t">
              <a:rot lat="0" lon="0" rev="4800000"/>
            </a:lightRig>
          </a:scene3d>
          <a:sp3d extrusionH="12700" contourW="12700" prstMaterial="powder">
            <a:bevelT h="12700"/>
            <a:bevelB h="50800"/>
            <a:contourClr>
              <a:schemeClr val="bg2"/>
            </a:contourClr>
          </a:sp3d>
        </p:spPr>
        <p:txBody>
          <a:bodyPr/>
          <a:lstStyle>
            <a:lvl1pPr>
              <a:defRPr sz="2800">
                <a:solidFill>
                  <a:schemeClr val="tx1">
                    <a:tint val="95000"/>
                  </a:schemeClr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 bwMode="ltGray">
          <a:xfrm>
            <a:off x="500038" y="5429264"/>
            <a:ext cx="4005072" cy="71438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 b="0">
                <a:solidFill>
                  <a:schemeClr val="tx1"/>
                </a:solidFill>
              </a:defRPr>
            </a:lvl2pPr>
            <a:lvl3pPr marL="914400" indent="0" algn="ctr">
              <a:buNone/>
              <a:defRPr sz="1800" b="0">
                <a:solidFill>
                  <a:schemeClr val="tx1"/>
                </a:solidFill>
              </a:defRPr>
            </a:lvl3pPr>
            <a:lvl4pPr marL="1371600" indent="0" algn="ctr">
              <a:buNone/>
              <a:defRPr sz="1600" b="0">
                <a:solidFill>
                  <a:schemeClr val="tx1"/>
                </a:solidFill>
              </a:defRPr>
            </a:lvl4pPr>
            <a:lvl5pPr marL="1828800" indent="0" algn="ctr">
              <a:buNone/>
              <a:defRPr sz="1600" b="0">
                <a:solidFill>
                  <a:schemeClr val="tx1"/>
                </a:solidFill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2" name="내용 개체 틀 11"/>
          <p:cNvSpPr>
            <a:spLocks noGrp="1"/>
          </p:cNvSpPr>
          <p:nvPr>
            <p:ph sz="half" idx="4"/>
          </p:nvPr>
        </p:nvSpPr>
        <p:spPr bwMode="invGray">
          <a:xfrm>
            <a:off x="4716932" y="1500174"/>
            <a:ext cx="4000529" cy="3786214"/>
          </a:xfrm>
          <a:prstGeom prst="roundRect">
            <a:avLst>
              <a:gd name="adj" fmla="val 5345"/>
            </a:avLst>
          </a:prstGeom>
          <a:gradFill flip="none" rotWithShape="1">
            <a:gsLst>
              <a:gs pos="0">
                <a:schemeClr val="accent2">
                  <a:shade val="75000"/>
                  <a:alpha val="50000"/>
                </a:schemeClr>
              </a:gs>
              <a:gs pos="100000">
                <a:schemeClr val="accent2">
                  <a:tint val="20000"/>
                  <a:alpha val="50000"/>
                </a:schemeClr>
              </a:gs>
            </a:gsLst>
            <a:lin ang="13500000" scaled="1"/>
            <a:tileRect/>
          </a:gradFill>
          <a:effectLst/>
          <a:scene3d>
            <a:camera prst="orthographicFront"/>
            <a:lightRig rig="glow" dir="t">
              <a:rot lat="0" lon="0" rev="4800000"/>
            </a:lightRig>
          </a:scene3d>
          <a:sp3d extrusionH="12700" contourW="12700" prstMaterial="powder">
            <a:bevelT h="12700"/>
            <a:bevelB h="50800"/>
            <a:contourClr>
              <a:schemeClr val="bg2"/>
            </a:contourClr>
          </a:sp3d>
        </p:spPr>
        <p:txBody>
          <a:bodyPr/>
          <a:lstStyle>
            <a:lvl1pPr>
              <a:defRPr sz="2800">
                <a:solidFill>
                  <a:schemeClr val="tx1">
                    <a:tint val="95000"/>
                  </a:schemeClr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 bwMode="ltGray">
          <a:xfrm>
            <a:off x="4714876" y="5429264"/>
            <a:ext cx="4000528" cy="71438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 b="0">
                <a:solidFill>
                  <a:schemeClr val="tx1"/>
                </a:solidFill>
              </a:defRPr>
            </a:lvl2pPr>
            <a:lvl3pPr marL="914400" indent="0" algn="ctr">
              <a:buNone/>
              <a:defRPr sz="1800" b="0">
                <a:solidFill>
                  <a:schemeClr val="tx1"/>
                </a:solidFill>
              </a:defRPr>
            </a:lvl3pPr>
            <a:lvl4pPr marL="1371600" indent="0" algn="ctr">
              <a:buNone/>
              <a:defRPr sz="1600" b="0">
                <a:solidFill>
                  <a:schemeClr val="tx1"/>
                </a:solidFill>
              </a:defRPr>
            </a:lvl4pPr>
            <a:lvl5pPr marL="1828800" indent="0" algn="ctr">
              <a:buNone/>
              <a:defRPr sz="1600" b="0">
                <a:solidFill>
                  <a:schemeClr val="tx1"/>
                </a:solidFill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"/>
            <a:ext cx="285720" cy="6857997"/>
          </a:xfrm>
          <a:prstGeom prst="rect">
            <a:avLst/>
          </a:prstGeom>
          <a:solidFill>
            <a:srgbClr val="FFFFFF">
              <a:alpha val="30196"/>
            </a:srgbClr>
          </a:solidFill>
          <a:ln w="15875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8859915" y="4"/>
            <a:ext cx="285720" cy="6857997"/>
          </a:xfrm>
          <a:prstGeom prst="rect">
            <a:avLst/>
          </a:prstGeom>
          <a:solidFill>
            <a:srgbClr val="FFFFFF">
              <a:alpha val="30196"/>
            </a:srgbClr>
          </a:solidFill>
          <a:ln w="15875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428596" y="6"/>
            <a:ext cx="8286808" cy="6857997"/>
          </a:xfrm>
          <a:prstGeom prst="rect">
            <a:avLst/>
          </a:prstGeom>
          <a:solidFill>
            <a:srgbClr val="FFFFFF">
              <a:alpha val="30196"/>
            </a:srgbClr>
          </a:solidFill>
          <a:ln w="15875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00034" y="428604"/>
            <a:ext cx="8186766" cy="1143000"/>
          </a:xfrm>
        </p:spPr>
        <p:txBody>
          <a:bodyPr/>
          <a:lstStyle>
            <a:lvl1pPr algn="l">
              <a:defRPr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 bwMode="invGray">
          <a:xfrm>
            <a:off x="285720" y="263808"/>
            <a:ext cx="8858280" cy="664862"/>
          </a:xfrm>
          <a:prstGeom prst="rect">
            <a:avLst/>
          </a:prstGeom>
          <a:solidFill>
            <a:schemeClr val="tx1">
              <a:tint val="95000"/>
              <a:alpha val="69804"/>
            </a:schemeClr>
          </a:solidFill>
          <a:ln w="15875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 bwMode="invGray">
          <a:xfrm>
            <a:off x="500034" y="285728"/>
            <a:ext cx="8143932" cy="642942"/>
          </a:xfrm>
          <a:noFill/>
        </p:spPr>
        <p:txBody>
          <a:bodyPr anchor="b">
            <a:noAutofit/>
          </a:bodyPr>
          <a:lstStyle>
            <a:lvl1pPr algn="l">
              <a:defRPr sz="2800" b="1">
                <a:ln w="9525" cmpd="sng">
                  <a:noFill/>
                </a:ln>
                <a:solidFill>
                  <a:schemeClr val="bg1"/>
                </a:solidFill>
                <a:effectLst>
                  <a:outerShdw blurRad="44450" dist="25400" dir="2700000" algn="tl" rotWithShape="0">
                    <a:schemeClr val="tx1">
                      <a:alpha val="51000"/>
                    </a:scheme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00034" y="1006230"/>
            <a:ext cx="2214578" cy="53517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5" name="내용 개체 틀 14"/>
          <p:cNvSpPr>
            <a:spLocks noGrp="1"/>
          </p:cNvSpPr>
          <p:nvPr>
            <p:ph sz="quarter" idx="1"/>
          </p:nvPr>
        </p:nvSpPr>
        <p:spPr>
          <a:xfrm>
            <a:off x="2786064" y="1000108"/>
            <a:ext cx="5857875" cy="5357830"/>
          </a:xfrm>
        </p:spPr>
        <p:txBody>
          <a:bodyPr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0" y="4"/>
            <a:ext cx="285720" cy="6857997"/>
          </a:xfrm>
          <a:prstGeom prst="rect">
            <a:avLst/>
          </a:prstGeom>
          <a:solidFill>
            <a:srgbClr val="FFFFFF">
              <a:alpha val="30196"/>
            </a:srgbClr>
          </a:solidFill>
          <a:ln w="15875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571876"/>
            <a:ext cx="9144000" cy="3286126"/>
          </a:xfrm>
          <a:prstGeom prst="rect">
            <a:avLst/>
          </a:prstGeom>
          <a:solidFill>
            <a:srgbClr val="FFFFFF">
              <a:alpha val="30196"/>
            </a:srgbClr>
          </a:solidFill>
          <a:ln w="15875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00034" y="3571876"/>
            <a:ext cx="3286148" cy="113824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00034" y="4714884"/>
            <a:ext cx="3286148" cy="11430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572272"/>
            <a:ext cx="2895600" cy="29775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그림 개체 틀 7"/>
          <p:cNvSpPr>
            <a:spLocks noGrp="1"/>
          </p:cNvSpPr>
          <p:nvPr>
            <p:ph type="pic" idx="1"/>
          </p:nvPr>
        </p:nvSpPr>
        <p:spPr>
          <a:xfrm>
            <a:off x="4000496" y="1071546"/>
            <a:ext cx="4214842" cy="4714908"/>
          </a:xfrm>
          <a:solidFill>
            <a:schemeClr val="tx2"/>
          </a:solidFill>
          <a:ln w="152400" cap="rnd">
            <a:solidFill>
              <a:srgbClr val="FFFFFF"/>
            </a:solidFill>
            <a:round/>
          </a:ln>
          <a:effectLst>
            <a:outerShdw blurRad="50800" dist="50800" dir="2700000" algn="tl" rotWithShape="0">
              <a:srgbClr val="000000">
                <a:alpha val="43137"/>
              </a:srgbClr>
            </a:outerShdw>
          </a:effectLst>
          <a:scene3d>
            <a:camera prst="orthographicFront"/>
            <a:lightRig rig="twoPt" dir="t">
              <a:rot lat="0" lon="0" rev="10800000"/>
            </a:lightRig>
          </a:scene3d>
          <a:sp3d contourW="6350">
            <a:bevelT w="50800" h="16510"/>
            <a:contourClr>
              <a:srgbClr val="C0C0C0"/>
            </a:contourClr>
          </a:sp3d>
        </p:spPr>
        <p:txBody>
          <a:bodyPr/>
          <a:lstStyle>
            <a:lvl1pPr marL="0" indent="0">
              <a:buNone/>
              <a:defRPr sz="3200">
                <a:solidFill>
                  <a:schemeClr val="tx2">
                    <a:tint val="10000"/>
                  </a:schemeClr>
                </a:solidFill>
                <a:effectLst>
                  <a:outerShdw blurRad="50800" dist="50800" dir="5400000" algn="tl" rotWithShape="0">
                    <a:srgbClr val="000000">
                      <a:alpha val="58000"/>
                    </a:srgbClr>
                  </a:outerShdw>
                </a:effectLst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ko-KR" altLang="en-US"/>
              <a:t>그림을 추가하려면 아이콘을 클릭하십시오</a:t>
            </a:r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/>
          <p:cNvSpPr/>
          <p:nvPr/>
        </p:nvSpPr>
        <p:spPr>
          <a:xfrm>
            <a:off x="0" y="6572272"/>
            <a:ext cx="9144000" cy="285728"/>
          </a:xfrm>
          <a:prstGeom prst="rect">
            <a:avLst/>
          </a:prstGeom>
          <a:ln w="15875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2380"/>
            <a:ext cx="9144000" cy="283348"/>
          </a:xfrm>
          <a:prstGeom prst="rect">
            <a:avLst/>
          </a:prstGeom>
          <a:solidFill>
            <a:schemeClr val="accent4"/>
          </a:solidFill>
          <a:ln w="15875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12353" y="274638"/>
            <a:ext cx="8545927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/>
              <a:t>둘째 수준</a:t>
            </a:r>
          </a:p>
          <a:p>
            <a:pPr lvl="2" eaLnBrk="1" latinLnBrk="0" hangingPunct="1"/>
            <a:r>
              <a:rPr kumimoji="0" lang="ko-KR" altLang="en-US"/>
              <a:t>셋째 수준</a:t>
            </a:r>
          </a:p>
          <a:p>
            <a:pPr lvl="3" eaLnBrk="1" latinLnBrk="0" hangingPunct="1"/>
            <a:r>
              <a:rPr kumimoji="0" lang="ko-KR" altLang="en-US"/>
              <a:t>넷째 수준</a:t>
            </a:r>
          </a:p>
          <a:p>
            <a:pPr lvl="4" eaLnBrk="1" latinLnBrk="0" hangingPunct="1"/>
            <a:r>
              <a:rPr kumimoji="0"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572272"/>
            <a:ext cx="2133600" cy="285752"/>
          </a:xfrm>
          <a:prstGeom prst="rect">
            <a:avLst/>
          </a:prstGeom>
        </p:spPr>
        <p:txBody>
          <a:bodyPr vert="horz" rtlCol="0" anchor="ctr"/>
          <a:lstStyle>
            <a:lvl1pPr algn="l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fld id="{859AD6CE-13A7-407E-8826-59720B96FB7C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72272"/>
            <a:ext cx="2895600" cy="285752"/>
          </a:xfrm>
          <a:prstGeom prst="rect">
            <a:avLst/>
          </a:prstGeom>
        </p:spPr>
        <p:txBody>
          <a:bodyPr vert="horz" rtlCol="0" anchor="ctr"/>
          <a:lstStyle>
            <a:lvl1pPr algn="ctr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572272"/>
            <a:ext cx="2133600" cy="285752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fld id="{D065969D-3DB8-4E5C-9B73-11490CB737A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1" hangingPunct="1">
        <a:spcBef>
          <a:spcPct val="0"/>
        </a:spcBef>
        <a:buNone/>
        <a:defRPr kumimoji="0" sz="4400" b="0" kern="1200" spc="100" dirty="0">
          <a:ln w="18000">
            <a:noFill/>
            <a:prstDash val="solid"/>
          </a:ln>
          <a:solidFill>
            <a:schemeClr val="tx1"/>
          </a:solidFill>
          <a:effectLst>
            <a:outerShdw blurRad="44450" dist="25400" dir="2700000" algn="tl" rotWithShape="0">
              <a:schemeClr val="bg1">
                <a:alpha val="51000"/>
              </a:scheme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 kumimoji="0">
          <a:solidFill>
            <a:schemeClr val="tx2"/>
          </a:solidFill>
        </a:defRPr>
      </a:lvl2pPr>
      <a:lvl3pPr eaLnBrk="1" latinLnBrk="1" hangingPunct="1">
        <a:defRPr kumimoji="0">
          <a:solidFill>
            <a:schemeClr val="tx2"/>
          </a:solidFill>
        </a:defRPr>
      </a:lvl3pPr>
      <a:lvl4pPr eaLnBrk="1" latinLnBrk="1" hangingPunct="1">
        <a:defRPr kumimoji="0">
          <a:solidFill>
            <a:schemeClr val="tx2"/>
          </a:solidFill>
        </a:defRPr>
      </a:lvl4pPr>
      <a:lvl5pPr eaLnBrk="1" latinLnBrk="1" hangingPunct="1">
        <a:defRPr kumimoji="0">
          <a:solidFill>
            <a:schemeClr val="tx2"/>
          </a:solidFill>
        </a:defRPr>
      </a:lvl5pPr>
      <a:lvl6pPr eaLnBrk="1" latinLnBrk="1" hangingPunct="1">
        <a:defRPr kumimoji="0">
          <a:solidFill>
            <a:schemeClr val="tx2"/>
          </a:solidFill>
        </a:defRPr>
      </a:lvl6pPr>
      <a:lvl7pPr eaLnBrk="1" latinLnBrk="1" hangingPunct="1">
        <a:defRPr kumimoji="0">
          <a:solidFill>
            <a:schemeClr val="tx2"/>
          </a:solidFill>
        </a:defRPr>
      </a:lvl7pPr>
      <a:lvl8pPr eaLnBrk="1" latinLnBrk="1" hangingPunct="1">
        <a:defRPr kumimoji="0">
          <a:solidFill>
            <a:schemeClr val="tx2"/>
          </a:solidFill>
        </a:defRPr>
      </a:lvl8pPr>
      <a:lvl9pPr eaLnBrk="1" latinLnBrk="1" hangingPunct="1">
        <a:defRPr kumimoji="0">
          <a:solidFill>
            <a:schemeClr val="tx2"/>
          </a:solidFill>
        </a:defRPr>
      </a:lvl9pPr>
    </p:titleStyle>
    <p:bodyStyle>
      <a:lvl1pPr marL="342900" indent="-342900" algn="l" rtl="0" eaLnBrk="1" latinLnBrk="1" hangingPunct="1">
        <a:spcBef>
          <a:spcPct val="20000"/>
        </a:spcBef>
        <a:buFont typeface="Arial"/>
        <a:buChar char="•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1" hangingPunct="1">
        <a:spcBef>
          <a:spcPct val="20000"/>
        </a:spcBef>
        <a:buClr>
          <a:schemeClr val="accent1">
            <a:shade val="75000"/>
          </a:schemeClr>
        </a:buClr>
        <a:buFont typeface="Arial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latinLnBrk="1" hangingPunct="1">
        <a:spcBef>
          <a:spcPct val="20000"/>
        </a:spcBef>
        <a:buClr>
          <a:schemeClr val="tx2"/>
        </a:buClr>
        <a:buFont typeface="Arial"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latinLnBrk="1" hangingPunct="1">
        <a:spcBef>
          <a:spcPct val="20000"/>
        </a:spcBef>
        <a:buClr>
          <a:schemeClr val="accent1">
            <a:shade val="75000"/>
          </a:schemeClr>
        </a:buClr>
        <a:buFont typeface="Arial"/>
        <a:buChar char="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latinLnBrk="1" hangingPunct="1">
        <a:spcBef>
          <a:spcPct val="20000"/>
        </a:spcBef>
        <a:buClr>
          <a:schemeClr val="tx2"/>
        </a:buClr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1" hangingPunct="1">
        <a:spcBef>
          <a:spcPct val="20000"/>
        </a:spcBef>
        <a:buClr>
          <a:schemeClr val="accent1"/>
        </a:buClr>
        <a:buFont typeface="Arial"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1" hangingPunct="1">
        <a:spcBef>
          <a:spcPct val="20000"/>
        </a:spcBef>
        <a:buClr>
          <a:schemeClr val="tx2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1" hangingPunct="1">
        <a:spcBef>
          <a:spcPct val="20000"/>
        </a:spcBef>
        <a:buClr>
          <a:schemeClr val="accent1"/>
        </a:buClr>
        <a:buFont typeface="Arial"/>
        <a:buChar char="•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1" hangingPunct="1">
        <a:spcBef>
          <a:spcPct val="20000"/>
        </a:spcBef>
        <a:buClr>
          <a:schemeClr val="tx2"/>
        </a:buClr>
        <a:buFont typeface="Arial"/>
        <a:buChar char="•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2"/>
          <p:cNvSpPr txBox="1">
            <a:spLocks/>
          </p:cNvSpPr>
          <p:nvPr/>
        </p:nvSpPr>
        <p:spPr>
          <a:xfrm>
            <a:off x="303358" y="908720"/>
            <a:ext cx="8554805" cy="939784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400" b="0" kern="1200" spc="100">
                <a:ln w="18000">
                  <a:noFill/>
                  <a:prstDash val="solid"/>
                </a:ln>
                <a:solidFill>
                  <a:schemeClr val="tx1"/>
                </a:solidFill>
                <a:effectLst>
                  <a:outerShdw blurRad="44450" dist="25400" dir="2700000" algn="tl" rotWithShape="0">
                    <a:schemeClr val="bg1">
                      <a:alpha val="51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Term Project(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마지막조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55352" y="5055567"/>
            <a:ext cx="2355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진재형  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20125257</a:t>
            </a: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송호준  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20125146</a:t>
            </a: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최용순  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20167154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8505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8-12-16 21-56-57-001">
            <a:hlinkClick r:id="" action="ppaction://media"/>
            <a:extLst>
              <a:ext uri="{FF2B5EF4-FFF2-40B4-BE49-F238E27FC236}">
                <a16:creationId xmlns:a16="http://schemas.microsoft.com/office/drawing/2014/main" id="{E9BC5D65-D4D8-4E7D-A9B8-D762B5782CF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BD8B168C-78C0-4F68-A6C1-E87D79706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 동영상</a:t>
            </a:r>
          </a:p>
        </p:txBody>
      </p:sp>
    </p:spTree>
    <p:extLst>
      <p:ext uri="{BB962C8B-B14F-4D97-AF65-F5344CB8AC3E}">
        <p14:creationId xmlns:p14="http://schemas.microsoft.com/office/powerpoint/2010/main" val="346547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2"/>
          <p:cNvSpPr txBox="1">
            <a:spLocks/>
          </p:cNvSpPr>
          <p:nvPr/>
        </p:nvSpPr>
        <p:spPr>
          <a:xfrm>
            <a:off x="455875" y="438128"/>
            <a:ext cx="8554805" cy="939784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400" b="0" kern="1200" spc="100">
                <a:ln w="18000">
                  <a:noFill/>
                  <a:prstDash val="solid"/>
                </a:ln>
                <a:solidFill>
                  <a:schemeClr val="tx1"/>
                </a:solidFill>
                <a:effectLst>
                  <a:outerShdw blurRad="44450" dist="25400" dir="2700000" algn="tl" rotWithShape="0">
                    <a:schemeClr val="bg1">
                      <a:alpha val="51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공유 시스템</a:t>
            </a:r>
          </a:p>
        </p:txBody>
      </p:sp>
      <p:sp>
        <p:nvSpPr>
          <p:cNvPr id="5" name="내용 개체 틀 1"/>
          <p:cNvSpPr txBox="1">
            <a:spLocks/>
          </p:cNvSpPr>
          <p:nvPr/>
        </p:nvSpPr>
        <p:spPr>
          <a:xfrm>
            <a:off x="3059832" y="1268760"/>
            <a:ext cx="4968552" cy="720080"/>
          </a:xfrm>
          <a:prstGeom prst="rect">
            <a:avLst/>
          </a:prstGeom>
        </p:spPr>
        <p:txBody>
          <a:bodyPr vert="horz" rtlCol="0">
            <a:normAutofit/>
          </a:bodyPr>
          <a:lstStyle>
            <a:lvl1pPr marL="342900" indent="-342900" algn="l" rtl="0" eaLnBrk="1" latinLnBrk="1" hangingPunct="1">
              <a:spcBef>
                <a:spcPct val="20000"/>
              </a:spcBef>
              <a:buSzPct val="70000"/>
              <a:buFont typeface="Wingdings"/>
              <a:buChar char=""/>
              <a:defRPr kumimoji="0"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latinLnBrk="1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120000"/>
              <a:buFont typeface="Arial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SzPct val="120000"/>
              <a:buFont typeface="Arial"/>
              <a:buChar char="•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latinLnBrk="1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Font typeface="Arial"/>
              <a:buChar char="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문제점 및 해결방안</a:t>
            </a:r>
          </a:p>
        </p:txBody>
      </p:sp>
      <p:sp>
        <p:nvSpPr>
          <p:cNvPr id="8" name="내용 개체 틀 1"/>
          <p:cNvSpPr>
            <a:spLocks noGrp="1"/>
          </p:cNvSpPr>
          <p:nvPr>
            <p:ph idx="1"/>
          </p:nvPr>
        </p:nvSpPr>
        <p:spPr>
          <a:xfrm>
            <a:off x="455874" y="2060848"/>
            <a:ext cx="8436605" cy="4525963"/>
          </a:xfrm>
        </p:spPr>
        <p:txBody>
          <a:bodyPr/>
          <a:lstStyle/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멀티캐스트의 </a:t>
            </a:r>
            <a:r>
              <a:rPr lang="ko-KR" altLang="en-US" sz="28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미구현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en-US" altLang="ko-KR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일 대 다 통신의 멀티태스크의 </a:t>
            </a:r>
            <a:r>
              <a:rPr lang="ko-KR" altLang="en-US" sz="24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미구현</a:t>
            </a: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 ls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명령어의 결함  </a:t>
            </a:r>
            <a:endParaRPr lang="en-US" altLang="ko-KR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 put 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명령어를 통한 업로드만이 아니라</a:t>
            </a: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</a:p>
          <a:p>
            <a:pPr marL="457200" lvl="1" indent="0">
              <a:buNone/>
            </a:pP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	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에디터로 인한 파일 생성에도 </a:t>
            </a: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ls 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리스트에 출력</a:t>
            </a: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4114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A7FAD4A-C6EA-49A0-9D40-724A5672A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97" y="2636912"/>
            <a:ext cx="8554805" cy="939784"/>
          </a:xfrm>
        </p:spPr>
        <p:txBody>
          <a:bodyPr/>
          <a:lstStyle/>
          <a:p>
            <a:r>
              <a:rPr lang="ko-KR" altLang="en-US" dirty="0" err="1"/>
              <a:t>경청해주셔서</a:t>
            </a:r>
            <a:r>
              <a:rPr lang="ko-KR" altLang="en-US" dirty="0"/>
              <a:t> 감사합니다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8798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67544" y="2326823"/>
            <a:ext cx="8229600" cy="4525963"/>
          </a:xfrm>
        </p:spPr>
        <p:txBody>
          <a:bodyPr/>
          <a:lstStyle/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파일공유 프로그램의 원리를 알아가며     서버와 클라이언트의 관계를 이해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1 : 1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통신을 통한 데이터나 파일들을 부담 없이 저장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다운로드 가능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공유 시스템</a:t>
            </a:r>
          </a:p>
        </p:txBody>
      </p:sp>
    </p:spTree>
    <p:extLst>
      <p:ext uri="{BB962C8B-B14F-4D97-AF65-F5344CB8AC3E}">
        <p14:creationId xmlns:p14="http://schemas.microsoft.com/office/powerpoint/2010/main" val="366014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5875" y="2132856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자신의 데이터나 파일들을 안전하고 부담 없이 저장 가능</a:t>
            </a:r>
            <a:endParaRPr lang="en-US" altLang="ko-KR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가상 저장 공간 제공 </a:t>
            </a:r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&gt;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저장 공간을 확보하는데 유용</a:t>
            </a:r>
            <a:endParaRPr lang="en-US" altLang="ko-KR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개인의 프라이버시 보호 가능</a:t>
            </a:r>
            <a:endParaRPr lang="en-US" altLang="ko-KR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중요한 데이터의 복구 가능</a:t>
            </a:r>
            <a:endParaRPr lang="en-US" altLang="ko-KR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다른 사용자와의 데이터</a:t>
            </a:r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공유</a:t>
            </a:r>
          </a:p>
        </p:txBody>
      </p:sp>
      <p:sp>
        <p:nvSpPr>
          <p:cNvPr id="4" name="제목 2"/>
          <p:cNvSpPr txBox="1">
            <a:spLocks/>
          </p:cNvSpPr>
          <p:nvPr/>
        </p:nvSpPr>
        <p:spPr>
          <a:xfrm>
            <a:off x="455875" y="438128"/>
            <a:ext cx="8554805" cy="939784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400" b="0" kern="1200" spc="100">
                <a:ln w="18000">
                  <a:noFill/>
                  <a:prstDash val="solid"/>
                </a:ln>
                <a:solidFill>
                  <a:schemeClr val="tx1"/>
                </a:solidFill>
                <a:effectLst>
                  <a:outerShdw blurRad="44450" dist="25400" dir="2700000" algn="tl" rotWithShape="0">
                    <a:schemeClr val="bg1">
                      <a:alpha val="51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공유 시스템</a:t>
            </a:r>
          </a:p>
        </p:txBody>
      </p:sp>
      <p:sp>
        <p:nvSpPr>
          <p:cNvPr id="5" name="제목 2"/>
          <p:cNvSpPr txBox="1">
            <a:spLocks/>
          </p:cNvSpPr>
          <p:nvPr/>
        </p:nvSpPr>
        <p:spPr>
          <a:xfrm>
            <a:off x="442231" y="1268760"/>
            <a:ext cx="8554805" cy="939784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400" b="0" kern="1200" spc="100">
                <a:ln w="18000">
                  <a:noFill/>
                  <a:prstDash val="solid"/>
                </a:ln>
                <a:solidFill>
                  <a:schemeClr val="tx1"/>
                </a:solidFill>
                <a:effectLst>
                  <a:outerShdw blurRad="44450" dist="25400" dir="2700000" algn="tl" rotWithShape="0">
                    <a:schemeClr val="bg1">
                      <a:alpha val="51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1540156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1979712" y="1193735"/>
            <a:ext cx="6624736" cy="7200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시연 과정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서버 가동과 접속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</a:p>
        </p:txBody>
      </p:sp>
      <p:sp>
        <p:nvSpPr>
          <p:cNvPr id="4" name="제목 2"/>
          <p:cNvSpPr txBox="1">
            <a:spLocks/>
          </p:cNvSpPr>
          <p:nvPr/>
        </p:nvSpPr>
        <p:spPr>
          <a:xfrm>
            <a:off x="455875" y="438128"/>
            <a:ext cx="8554805" cy="939784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400" b="0" kern="1200" spc="100">
                <a:ln w="18000">
                  <a:noFill/>
                  <a:prstDash val="solid"/>
                </a:ln>
                <a:solidFill>
                  <a:schemeClr val="tx1"/>
                </a:solidFill>
                <a:effectLst>
                  <a:outerShdw blurRad="44450" dist="25400" dir="2700000" algn="tl" rotWithShape="0">
                    <a:schemeClr val="bg1">
                      <a:alpha val="51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공유 시스템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907325"/>
            <a:ext cx="4781550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154555" y="1896398"/>
            <a:ext cx="36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포트번호 </a:t>
            </a:r>
            <a:r>
              <a:rPr lang="en-US" altLang="ko-KR" sz="2000" dirty="0"/>
              <a:t>7777 </a:t>
            </a:r>
            <a:r>
              <a:rPr lang="ko-KR" altLang="en-US" sz="2000" dirty="0"/>
              <a:t>로 서버 가동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913705"/>
            <a:ext cx="4781550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154555" y="2486440"/>
            <a:ext cx="3600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로컬 호스트인 자신의 </a:t>
            </a:r>
            <a:r>
              <a:rPr lang="en-US" altLang="ko-KR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ip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와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포트번호를  입력하여 클라이언트 가동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         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95" y="3807634"/>
            <a:ext cx="4849983" cy="79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5154555" y="3807634"/>
            <a:ext cx="36004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서버에</a:t>
            </a: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접속한 상태</a:t>
            </a: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get :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다운로드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put :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업로드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pwd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: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경로 출력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ls :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리스트 출력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cd :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현재 위치 이동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quit :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시스템 종료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         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1516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2563161" y="1268760"/>
            <a:ext cx="4968552" cy="7200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시연 과정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업로드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제목 2"/>
          <p:cNvSpPr txBox="1">
            <a:spLocks/>
          </p:cNvSpPr>
          <p:nvPr/>
        </p:nvSpPr>
        <p:spPr>
          <a:xfrm>
            <a:off x="455875" y="438128"/>
            <a:ext cx="8554805" cy="939784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400" b="0" kern="1200" spc="100">
                <a:ln w="18000">
                  <a:noFill/>
                  <a:prstDash val="solid"/>
                </a:ln>
                <a:solidFill>
                  <a:schemeClr val="tx1"/>
                </a:solidFill>
                <a:effectLst>
                  <a:outerShdw blurRad="44450" dist="25400" dir="2700000" algn="tl" rotWithShape="0">
                    <a:schemeClr val="bg1">
                      <a:alpha val="51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공유 시스템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084414"/>
            <a:ext cx="4895850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566210" y="2006340"/>
            <a:ext cx="36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임시 파일 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test.txt, systetm.txt</a:t>
            </a:r>
          </a:p>
          <a:p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생성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3212976"/>
            <a:ext cx="5039866" cy="311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590416" y="3387307"/>
            <a:ext cx="36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‘a’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라는 파일이 존재하지 않기 때문에 업로드가 안됨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79512" y="3506239"/>
            <a:ext cx="2160240" cy="6317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>
            <a:stCxn id="3" idx="3"/>
          </p:cNvCxnSpPr>
          <p:nvPr/>
        </p:nvCxnSpPr>
        <p:spPr>
          <a:xfrm flipV="1">
            <a:off x="2339752" y="3822121"/>
            <a:ext cx="3392835" cy="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179512" y="4365104"/>
            <a:ext cx="2952328" cy="1440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611079" y="4718946"/>
            <a:ext cx="3600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임시로 생성한 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‘test.txt’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와 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‘system.txt’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가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업로드 되는 모습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9" name="직선 화살표 연결선 18"/>
          <p:cNvCxnSpPr>
            <a:stCxn id="17" idx="3"/>
          </p:cNvCxnSpPr>
          <p:nvPr/>
        </p:nvCxnSpPr>
        <p:spPr>
          <a:xfrm>
            <a:off x="3131840" y="5085184"/>
            <a:ext cx="2600747" cy="1538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728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2"/>
          <p:cNvSpPr txBox="1">
            <a:spLocks/>
          </p:cNvSpPr>
          <p:nvPr/>
        </p:nvSpPr>
        <p:spPr>
          <a:xfrm>
            <a:off x="455875" y="438128"/>
            <a:ext cx="8554805" cy="939784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400" b="0" kern="1200" spc="100">
                <a:ln w="18000">
                  <a:noFill/>
                  <a:prstDash val="solid"/>
                </a:ln>
                <a:solidFill>
                  <a:schemeClr val="tx1"/>
                </a:solidFill>
                <a:effectLst>
                  <a:outerShdw blurRad="44450" dist="25400" dir="2700000" algn="tl" rotWithShape="0">
                    <a:schemeClr val="bg1">
                      <a:alpha val="51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공유 시스템</a:t>
            </a:r>
          </a:p>
        </p:txBody>
      </p:sp>
      <p:sp>
        <p:nvSpPr>
          <p:cNvPr id="12" name="내용 개체 틀 1"/>
          <p:cNvSpPr>
            <a:spLocks noGrp="1"/>
          </p:cNvSpPr>
          <p:nvPr>
            <p:ph idx="1"/>
          </p:nvPr>
        </p:nvSpPr>
        <p:spPr>
          <a:xfrm>
            <a:off x="2563161" y="1268760"/>
            <a:ext cx="4968552" cy="7200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시연 과정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다운로드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204864"/>
            <a:ext cx="5124450" cy="318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직사각형 13"/>
          <p:cNvSpPr/>
          <p:nvPr/>
        </p:nvSpPr>
        <p:spPr>
          <a:xfrm>
            <a:off x="237178" y="2564904"/>
            <a:ext cx="2160240" cy="6317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79512" y="3356992"/>
            <a:ext cx="3384376" cy="15841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410280" y="2210961"/>
            <a:ext cx="36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‘a’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라는 파일이 존재하지 않기 때문에 다운로드가 안됨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445980" y="3769459"/>
            <a:ext cx="360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업로드한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‘test.txt’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와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‘system.txt’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가 다운로드 되는 모습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8" name="직선 화살표 연결선 17"/>
          <p:cNvCxnSpPr>
            <a:endCxn id="16" idx="1"/>
          </p:cNvCxnSpPr>
          <p:nvPr/>
        </p:nvCxnSpPr>
        <p:spPr>
          <a:xfrm flipV="1">
            <a:off x="2374748" y="2564904"/>
            <a:ext cx="3035532" cy="30530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endCxn id="17" idx="1"/>
          </p:cNvCxnSpPr>
          <p:nvPr/>
        </p:nvCxnSpPr>
        <p:spPr>
          <a:xfrm>
            <a:off x="3679552" y="4149081"/>
            <a:ext cx="1766428" cy="12821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728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2"/>
          <p:cNvSpPr txBox="1">
            <a:spLocks/>
          </p:cNvSpPr>
          <p:nvPr/>
        </p:nvSpPr>
        <p:spPr>
          <a:xfrm>
            <a:off x="455875" y="438128"/>
            <a:ext cx="8554805" cy="939784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400" b="0" kern="1200" spc="100">
                <a:ln w="18000">
                  <a:noFill/>
                  <a:prstDash val="solid"/>
                </a:ln>
                <a:solidFill>
                  <a:schemeClr val="tx1"/>
                </a:solidFill>
                <a:effectLst>
                  <a:outerShdw blurRad="44450" dist="25400" dir="2700000" algn="tl" rotWithShape="0">
                    <a:schemeClr val="bg1">
                      <a:alpha val="51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공유 시스템</a:t>
            </a:r>
          </a:p>
        </p:txBody>
      </p:sp>
      <p:sp>
        <p:nvSpPr>
          <p:cNvPr id="5" name="내용 개체 틀 1"/>
          <p:cNvSpPr txBox="1">
            <a:spLocks/>
          </p:cNvSpPr>
          <p:nvPr/>
        </p:nvSpPr>
        <p:spPr>
          <a:xfrm>
            <a:off x="2563161" y="1268760"/>
            <a:ext cx="4968552" cy="720080"/>
          </a:xfrm>
          <a:prstGeom prst="rect">
            <a:avLst/>
          </a:prstGeom>
        </p:spPr>
        <p:txBody>
          <a:bodyPr vert="horz" rtlCol="0">
            <a:normAutofit/>
          </a:bodyPr>
          <a:lstStyle>
            <a:lvl1pPr marL="342900" indent="-342900" algn="l" rtl="0" eaLnBrk="1" latinLnBrk="1" hangingPunct="1">
              <a:spcBef>
                <a:spcPct val="20000"/>
              </a:spcBef>
              <a:buSzPct val="70000"/>
              <a:buFont typeface="Wingdings"/>
              <a:buChar char=""/>
              <a:defRPr kumimoji="0"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latinLnBrk="1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120000"/>
              <a:buFont typeface="Arial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SzPct val="120000"/>
              <a:buFont typeface="Arial"/>
              <a:buChar char="•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latinLnBrk="1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Font typeface="Arial"/>
              <a:buChar char="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시연 과정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열람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519" y="2419268"/>
            <a:ext cx="5181516" cy="3933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85534" y="1916832"/>
            <a:ext cx="8281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&lt; </a:t>
            </a:r>
            <a:r>
              <a:rPr lang="ko-KR" altLang="en-US" sz="16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업로드한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‘test.txt’ ,‘system.txt’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와 함께 파일 리스트가 출력 되는 모습 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2245833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2"/>
          <p:cNvSpPr txBox="1">
            <a:spLocks/>
          </p:cNvSpPr>
          <p:nvPr/>
        </p:nvSpPr>
        <p:spPr>
          <a:xfrm>
            <a:off x="455875" y="438128"/>
            <a:ext cx="8554805" cy="939784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400" b="0" kern="1200" spc="100">
                <a:ln w="18000">
                  <a:noFill/>
                  <a:prstDash val="solid"/>
                </a:ln>
                <a:solidFill>
                  <a:schemeClr val="tx1"/>
                </a:solidFill>
                <a:effectLst>
                  <a:outerShdw blurRad="44450" dist="25400" dir="2700000" algn="tl" rotWithShape="0">
                    <a:schemeClr val="bg1">
                      <a:alpha val="51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공유 시스템</a:t>
            </a:r>
          </a:p>
        </p:txBody>
      </p:sp>
      <p:sp>
        <p:nvSpPr>
          <p:cNvPr id="5" name="내용 개체 틀 1"/>
          <p:cNvSpPr txBox="1">
            <a:spLocks/>
          </p:cNvSpPr>
          <p:nvPr/>
        </p:nvSpPr>
        <p:spPr>
          <a:xfrm>
            <a:off x="1763688" y="1268760"/>
            <a:ext cx="5529388" cy="720080"/>
          </a:xfrm>
          <a:prstGeom prst="rect">
            <a:avLst/>
          </a:prstGeom>
        </p:spPr>
        <p:txBody>
          <a:bodyPr vert="horz" rtlCol="0">
            <a:normAutofit fontScale="85000" lnSpcReduction="10000"/>
          </a:bodyPr>
          <a:lstStyle>
            <a:lvl1pPr marL="342900" indent="-342900" algn="l" rtl="0" eaLnBrk="1" latinLnBrk="1" hangingPunct="1">
              <a:spcBef>
                <a:spcPct val="20000"/>
              </a:spcBef>
              <a:buSzPct val="70000"/>
              <a:buFont typeface="Wingdings"/>
              <a:buChar char=""/>
              <a:defRPr kumimoji="0"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latinLnBrk="1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120000"/>
              <a:buFont typeface="Arial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SzPct val="120000"/>
              <a:buFont typeface="Arial"/>
              <a:buChar char="•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latinLnBrk="1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Font typeface="Arial"/>
              <a:buChar char="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시연 과정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경로 확인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이동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264" y="2204864"/>
            <a:ext cx="4418992" cy="10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331" y="3754877"/>
            <a:ext cx="4352925" cy="102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874" y="4869160"/>
            <a:ext cx="4372989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932040" y="2187347"/>
            <a:ext cx="37799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pwd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입력 후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파일이 업로드 되는 경로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(/home/</a:t>
            </a:r>
            <a:r>
              <a:rPr lang="en-US" altLang="ko-KR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jh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/SP2018F/PROJECT)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출력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32040" y="3709293"/>
            <a:ext cx="3779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cd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입력 후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파일이 업로드 될 경로 입력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(/home/</a:t>
            </a:r>
            <a:r>
              <a:rPr lang="en-US" altLang="ko-KR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jh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/SP2018F)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932040" y="4828053"/>
            <a:ext cx="3779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pwd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로 입력된 경로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(/home/</a:t>
            </a:r>
            <a:r>
              <a:rPr lang="en-US" altLang="ko-KR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jh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/SP2018F)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로 변경된 모습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7749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2"/>
          <p:cNvSpPr txBox="1">
            <a:spLocks/>
          </p:cNvSpPr>
          <p:nvPr/>
        </p:nvSpPr>
        <p:spPr>
          <a:xfrm>
            <a:off x="455875" y="438128"/>
            <a:ext cx="8554805" cy="939784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400" b="0" kern="1200" spc="100">
                <a:ln w="18000">
                  <a:noFill/>
                  <a:prstDash val="solid"/>
                </a:ln>
                <a:solidFill>
                  <a:schemeClr val="tx1"/>
                </a:solidFill>
                <a:effectLst>
                  <a:outerShdw blurRad="44450" dist="25400" dir="2700000" algn="tl" rotWithShape="0">
                    <a:schemeClr val="bg1">
                      <a:alpha val="51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파일 공유 시스템</a:t>
            </a:r>
          </a:p>
        </p:txBody>
      </p:sp>
      <p:sp>
        <p:nvSpPr>
          <p:cNvPr id="5" name="내용 개체 틀 1"/>
          <p:cNvSpPr txBox="1">
            <a:spLocks/>
          </p:cNvSpPr>
          <p:nvPr/>
        </p:nvSpPr>
        <p:spPr>
          <a:xfrm>
            <a:off x="3059832" y="1268760"/>
            <a:ext cx="4968552" cy="720080"/>
          </a:xfrm>
          <a:prstGeom prst="rect">
            <a:avLst/>
          </a:prstGeom>
        </p:spPr>
        <p:txBody>
          <a:bodyPr vert="horz" rtlCol="0">
            <a:normAutofit/>
          </a:bodyPr>
          <a:lstStyle>
            <a:lvl1pPr marL="342900" indent="-342900" algn="l" rtl="0" eaLnBrk="1" latinLnBrk="1" hangingPunct="1">
              <a:spcBef>
                <a:spcPct val="20000"/>
              </a:spcBef>
              <a:buSzPct val="70000"/>
              <a:buFont typeface="Wingdings"/>
              <a:buChar char=""/>
              <a:defRPr kumimoji="0"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latinLnBrk="1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120000"/>
              <a:buFont typeface="Arial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SzPct val="120000"/>
              <a:buFont typeface="Arial"/>
              <a:buChar char="•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latinLnBrk="1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Font typeface="Arial"/>
              <a:buChar char="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latinLnBrk="1" hangingPunct="1">
              <a:spcBef>
                <a:spcPct val="20000"/>
              </a:spcBef>
              <a:buClr>
                <a:schemeClr val="tx2"/>
              </a:buClr>
              <a:buFont typeface="Arial"/>
              <a:buChar char="•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시연 과정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종료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581128"/>
            <a:ext cx="4114800" cy="695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726" y="2636912"/>
            <a:ext cx="4057650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아래쪽 화살표 5"/>
          <p:cNvSpPr/>
          <p:nvPr/>
        </p:nvSpPr>
        <p:spPr>
          <a:xfrm>
            <a:off x="2558033" y="3429000"/>
            <a:ext cx="501799" cy="1013066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960491" y="2595776"/>
            <a:ext cx="3779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‘quit’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를 입력하자 프로그램이 종료되는 모습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82545" y="4581128"/>
            <a:ext cx="3779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클라이언트 종료 후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</a:p>
          <a:p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서버가 종료됨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3918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고구려 벽화">
  <a:themeElements>
    <a:clrScheme name="고구려 벽화">
      <a:dk1>
        <a:sysClr val="windowText" lastClr="000000"/>
      </a:dk1>
      <a:lt1>
        <a:sysClr val="window" lastClr="FFFFFF"/>
      </a:lt1>
      <a:dk2>
        <a:srgbClr val="433021"/>
      </a:dk2>
      <a:lt2>
        <a:srgbClr val="E8D8CA"/>
      </a:lt2>
      <a:accent1>
        <a:srgbClr val="E49458"/>
      </a:accent1>
      <a:accent2>
        <a:srgbClr val="74AD8D"/>
      </a:accent2>
      <a:accent3>
        <a:srgbClr val="D4AC30"/>
      </a:accent3>
      <a:accent4>
        <a:srgbClr val="7BA5BE"/>
      </a:accent4>
      <a:accent5>
        <a:srgbClr val="E4A098"/>
      </a:accent5>
      <a:accent6>
        <a:srgbClr val="70B4B7"/>
      </a:accent6>
      <a:hlink>
        <a:srgbClr val="008685"/>
      </a:hlink>
      <a:folHlink>
        <a:srgbClr val="EA5A23"/>
      </a:folHlink>
    </a:clrScheme>
    <a:fontScheme name="고구려 벽화">
      <a:majorFont>
        <a:latin typeface="Georgia"/>
        <a:ea typeface=""/>
        <a:cs typeface=""/>
        <a:font script="Cyrl" typeface="Times New Roman"/>
        <a:font script="Grek" typeface="Times New Roman"/>
        <a:font script="Jpan" typeface="ＭＳ Ｐゴシック"/>
        <a:font script="Hang" typeface="HY견명조"/>
        <a:font script="Hans" typeface="宋体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eorgia"/>
        <a:ea typeface=""/>
        <a:cs typeface=""/>
        <a:font script="Cyrl" typeface="Times New Roman"/>
        <a:font script="Grek" typeface="Times New Roman"/>
        <a:font script="Jpan" typeface="ＭＳ Ｐゴシック"/>
        <a:font script="Hang" typeface="HY견명조"/>
        <a:font script="Hans" typeface="宋体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고구려 벽화">
      <a: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18000">
              <a:schemeClr val="phClr">
                <a:tint val="20000"/>
                <a:shade val="100000"/>
                <a:hueMod val="100000"/>
                <a:satMod val="100000"/>
              </a:schemeClr>
            </a:gs>
            <a:gs pos="87000">
              <a:schemeClr val="phClr">
                <a:tint val="100000"/>
                <a:shade val="100000"/>
                <a:hueMod val="100000"/>
                <a:satMod val="100000"/>
              </a:schemeClr>
            </a:gs>
          </a:gsLst>
          <a:lin ang="2700000" scaled="1"/>
        </a:gradFill>
        <a:gradFill rotWithShape="1">
          <a:gsLst>
            <a:gs pos="0">
              <a:schemeClr val="phClr">
                <a:tint val="95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95000"/>
                <a:hueMod val="100000"/>
                <a:satMod val="100000"/>
              </a:schemeClr>
            </a:gs>
          </a:gsLst>
          <a:lin ang="0" scaled="1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dir="5400000" algn="tl">
              <a:srgbClr val="EBE9ED">
                <a:alpha val="0"/>
              </a:srgbClr>
            </a:outerShdw>
          </a:effectLst>
        </a:effectStyle>
        <a:effectStyle>
          <a:effectLst>
            <a:outerShdw blurRad="12700" dir="5400000" algn="tl">
              <a:srgbClr val="EBE9ED">
                <a:alpha val="2745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19200000"/>
            </a:lightRig>
          </a:scene3d>
          <a:sp3d prstMaterial="matte">
            <a:bevelT h="8890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101600" dist="76200" dir="2700000" algn="bl">
              <a:srgbClr val="000000">
                <a:alpha val="30588"/>
              </a:srgbClr>
            </a:outerShdw>
          </a:effectLst>
          <a:scene3d>
            <a:camera prst="orthographicFront" fov="0">
              <a:rot lat="0" lon="0" rev="0"/>
            </a:camera>
            <a:lightRig rig="chilly" dir="t">
              <a:rot lat="0" lon="0" rev="4200000"/>
            </a:lightRig>
          </a:scene3d>
          <a:sp3d contourW="25400" prstMaterial="matte">
            <a:bevelT h="88900"/>
            <a:contourClr>
              <a:srgbClr val="FFFFFF">
                <a:alpha val="0"/>
              </a:srgbClr>
            </a:contourClr>
          </a:sp3d>
        </a:effectStyle>
      </a:effectStyleLst>
      <a:bg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95000"/>
                <a:shade val="100000"/>
                <a:hueMod val="100000"/>
                <a:satMod val="100000"/>
              </a:schemeClr>
            </a:gs>
            <a:gs pos="60000">
              <a:schemeClr val="phClr">
                <a:tint val="100000"/>
                <a:shade val="55000"/>
                <a:hueMod val="100000"/>
                <a:satMod val="100000"/>
              </a:schemeClr>
            </a:gs>
          </a:gsLst>
          <a:path path="circle">
            <a:fillToRect l="50000" t="90000" r="50000" b="10000"/>
          </a:path>
        </a:gradFill>
        <a:blipFill>
          <a:blip xmlns:r="http://schemas.openxmlformats.org/officeDocument/2006/relationships" r:embed="rId1">
            <a:duotone>
              <a:schemeClr val="phClr">
                <a:tint val="100000"/>
                <a:shade val="70000"/>
                <a:hueMod val="100000"/>
                <a:satMod val="100000"/>
              </a:schemeClr>
              <a:schemeClr val="phClr">
                <a:tint val="30000"/>
                <a:shade val="100000"/>
                <a:hueMod val="100000"/>
                <a:satMod val="10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Hunting</Template>
  <TotalTime>80</TotalTime>
  <Words>374</Words>
  <Application>Microsoft Office PowerPoint</Application>
  <PresentationFormat>화면 슬라이드 쇼(4:3)</PresentationFormat>
  <Paragraphs>67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HY견고딕</vt:lpstr>
      <vt:lpstr>HY견명조</vt:lpstr>
      <vt:lpstr>Arial</vt:lpstr>
      <vt:lpstr>Georgia</vt:lpstr>
      <vt:lpstr>Wingdings</vt:lpstr>
      <vt:lpstr>고구려 벽화</vt:lpstr>
      <vt:lpstr>PowerPoint 프레젠테이션</vt:lpstr>
      <vt:lpstr> 파일 공유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시연 동영상</vt:lpstr>
      <vt:lpstr>PowerPoint 프레젠테이션</vt:lpstr>
      <vt:lpstr>경청해주셔서 감사합니다!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SongHoJun</dc:creator>
  <cp:lastModifiedBy>gaiol@naver.com</cp:lastModifiedBy>
  <cp:revision>20</cp:revision>
  <dcterms:created xsi:type="dcterms:W3CDTF">2018-12-16T14:07:17Z</dcterms:created>
  <dcterms:modified xsi:type="dcterms:W3CDTF">2018-12-16T23:56:28Z</dcterms:modified>
</cp:coreProperties>
</file>

<file path=docProps/thumbnail.jpeg>
</file>